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37" autoAdjust="0"/>
    <p:restoredTop sz="94560" autoAdjust="0"/>
  </p:normalViewPr>
  <p:slideViewPr>
    <p:cSldViewPr snapToGrid="0">
      <p:cViewPr varScale="1">
        <p:scale>
          <a:sx n="55" d="100"/>
          <a:sy n="55" d="100"/>
        </p:scale>
        <p:origin x="240" y="4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6:59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6:59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An Introduction to Machine Learning in Power BI</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Leon Gordon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Microsoft MVP</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1393</TotalTime>
  <Words>51</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Wingdings</vt:lpstr>
      <vt:lpstr>Quicksand</vt:lpstr>
      <vt:lpstr>Arial</vt:lpstr>
      <vt:lpstr>Consolas</vt:lpstr>
      <vt:lpstr>Lufga</vt:lpstr>
      <vt:lpstr>Myriad Pro</vt:lpstr>
      <vt:lpstr>Segoe UI</vt:lpstr>
      <vt:lpstr>White Template</vt:lpstr>
      <vt:lpstr>CorelDRAW</vt:lpstr>
      <vt:lpstr>PowerPoint Presentation</vt:lpstr>
      <vt:lpstr>An Introduction to Machine Learning in Power BI</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80</cp:revision>
  <dcterms:created xsi:type="dcterms:W3CDTF">2019-08-09T15:41:27Z</dcterms:created>
  <dcterms:modified xsi:type="dcterms:W3CDTF">2022-03-14T18:08:42Z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